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29" y="7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Quelle est la fonction de ce groupe ?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309" y="0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de ce groupe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 chat a couru </a:t>
            </a:r>
            <a:r>
              <a:rPr lang="fr-FR" sz="3600" u="sng" dirty="0"/>
              <a:t>dans le jardin</a:t>
            </a:r>
            <a:r>
              <a:rPr lang="fr-FR" sz="3600" dirty="0"/>
              <a:t>.</a:t>
            </a:r>
          </a:p>
          <a:p>
            <a:pPr marL="0" indent="0">
              <a:buNone/>
            </a:pP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Quand je me suis promené</a:t>
            </a:r>
            <a:r>
              <a:rPr lang="fr-FR" sz="3600" dirty="0"/>
              <a:t>, j’ai croisé ta tante.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dirty="0"/>
              <a:t>Le chat a couru </a:t>
            </a:r>
            <a:r>
              <a:rPr lang="fr-FR" u="sng" dirty="0">
                <a:solidFill>
                  <a:srgbClr val="0EC23D"/>
                </a:solidFill>
              </a:rPr>
              <a:t>dans le jardin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>
                <a:solidFill>
                  <a:srgbClr val="0EC23D"/>
                </a:solidFill>
              </a:rPr>
              <a:t> 		</a:t>
            </a:r>
            <a:r>
              <a:rPr lang="fr-FR">
                <a:solidFill>
                  <a:srgbClr val="0EC23D"/>
                </a:solidFill>
              </a:rPr>
              <a:t>	CC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u="sng" dirty="0">
                <a:solidFill>
                  <a:srgbClr val="0EC23D"/>
                </a:solidFill>
              </a:rPr>
              <a:t>Quand je me suis promené</a:t>
            </a:r>
            <a:r>
              <a:rPr lang="fr-FR" dirty="0"/>
              <a:t>, j’ai croisé ta tante.</a:t>
            </a:r>
          </a:p>
          <a:p>
            <a:pPr marL="0" indent="0">
              <a:buNone/>
            </a:pPr>
            <a:r>
              <a:rPr lang="fr-FR" dirty="0">
                <a:solidFill>
                  <a:srgbClr val="0EC23D"/>
                </a:solidFill>
              </a:rPr>
              <a:t>	CC Temps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309" y="0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de ce groupe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As-</a:t>
            </a:r>
            <a:r>
              <a:rPr lang="fr-FR" sz="3600" u="sng" dirty="0"/>
              <a:t>tu</a:t>
            </a:r>
            <a:r>
              <a:rPr lang="fr-FR" sz="3600" dirty="0"/>
              <a:t> acheté de quoi faire un gâteau au chocolat avec des framboises dessus ?</a:t>
            </a:r>
          </a:p>
          <a:p>
            <a:pPr marL="0" indent="0">
              <a:buNone/>
            </a:pPr>
            <a:r>
              <a:rPr lang="fr-FR" sz="3600" dirty="0"/>
              <a:t>	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Je suis allée le voir : il semblait </a:t>
            </a:r>
            <a:r>
              <a:rPr lang="fr-FR" sz="3600" u="sng" dirty="0"/>
              <a:t>vraiment malade</a:t>
            </a:r>
            <a:r>
              <a:rPr lang="fr-FR" sz="3600" dirty="0"/>
              <a:t>.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376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dirty="0"/>
              <a:t>As-</a:t>
            </a:r>
            <a:r>
              <a:rPr lang="fr-FR" u="sng" dirty="0">
                <a:solidFill>
                  <a:srgbClr val="00B0F0"/>
                </a:solidFill>
              </a:rPr>
              <a:t>tu</a:t>
            </a:r>
            <a:r>
              <a:rPr lang="fr-FR" dirty="0"/>
              <a:t> acheté de quoi faire un gâteau au chocolat avec des framboises dessus ?</a:t>
            </a:r>
          </a:p>
          <a:p>
            <a:pPr marL="0" indent="0">
              <a:buNone/>
            </a:pPr>
            <a:r>
              <a:rPr lang="fr-FR" dirty="0">
                <a:solidFill>
                  <a:srgbClr val="00B0F0"/>
                </a:solidFill>
              </a:rPr>
              <a:t>Sujet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dirty="0"/>
              <a:t>Je suis allée le voir : il semblait </a:t>
            </a:r>
            <a:r>
              <a:rPr lang="fr-FR" u="sng" dirty="0">
                <a:solidFill>
                  <a:srgbClr val="B22CDC"/>
                </a:solidFill>
              </a:rPr>
              <a:t>vraiment malade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>
                <a:solidFill>
                  <a:srgbClr val="B22CDC"/>
                </a:solidFill>
              </a:rPr>
              <a:t>					Attribut du sujet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809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309" y="0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de ce groupe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Il n’</a:t>
            </a:r>
            <a:r>
              <a:rPr lang="fr-FR" sz="3600" u="sng" dirty="0"/>
              <a:t>a</a:t>
            </a:r>
            <a:r>
              <a:rPr lang="fr-FR" sz="3600" dirty="0"/>
              <a:t> pas </a:t>
            </a:r>
            <a:r>
              <a:rPr lang="fr-FR" sz="3600" u="sng" dirty="0"/>
              <a:t>rembours</a:t>
            </a:r>
            <a:r>
              <a:rPr lang="fr-FR" sz="3600" dirty="0"/>
              <a:t>é son tee-shirt trop grand.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La tondeuse</a:t>
            </a:r>
            <a:r>
              <a:rPr lang="fr-FR" sz="3600" dirty="0"/>
              <a:t> est tombée en panne aux trois quarts du jardin.</a:t>
            </a:r>
            <a:endParaRPr lang="fr-FR" sz="3600" u="sng" dirty="0"/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964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dirty="0"/>
              <a:t>Il n’</a:t>
            </a:r>
            <a:r>
              <a:rPr lang="fr-FR" u="sng" dirty="0">
                <a:solidFill>
                  <a:srgbClr val="FF0000"/>
                </a:solidFill>
              </a:rPr>
              <a:t>a</a:t>
            </a:r>
            <a:r>
              <a:rPr lang="fr-FR" dirty="0"/>
              <a:t> pas </a:t>
            </a:r>
            <a:r>
              <a:rPr lang="fr-FR" u="sng" dirty="0">
                <a:solidFill>
                  <a:srgbClr val="FF0000"/>
                </a:solidFill>
              </a:rPr>
              <a:t>remboursé</a:t>
            </a:r>
            <a:r>
              <a:rPr lang="fr-FR" dirty="0"/>
              <a:t> son tee-shirt trop grand.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        Verbe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u="sng" dirty="0">
                <a:solidFill>
                  <a:srgbClr val="00B0F0"/>
                </a:solidFill>
              </a:rPr>
              <a:t>La tondeuse</a:t>
            </a:r>
            <a:r>
              <a:rPr lang="fr-FR" dirty="0"/>
              <a:t> est tombée en panne aux trois quarts du jardin.</a:t>
            </a:r>
            <a:endParaRPr lang="fr-FR" u="sng" dirty="0"/>
          </a:p>
          <a:p>
            <a:pPr marL="0" indent="0">
              <a:buNone/>
            </a:pPr>
            <a:r>
              <a:rPr lang="fr-FR" dirty="0">
                <a:solidFill>
                  <a:srgbClr val="00B0F0"/>
                </a:solidFill>
              </a:rPr>
              <a:t>      Sujet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735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309" y="0"/>
            <a:ext cx="9423400" cy="1325563"/>
          </a:xfrm>
        </p:spPr>
        <p:txBody>
          <a:bodyPr/>
          <a:lstStyle/>
          <a:p>
            <a:r>
              <a:rPr lang="fr-FR" b="1" dirty="0"/>
              <a:t>Quelle est la fonction de ce groupe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Il faut que tu cherches </a:t>
            </a:r>
            <a:r>
              <a:rPr lang="fr-FR" sz="3600" u="sng" dirty="0"/>
              <a:t>la définition</a:t>
            </a:r>
            <a:r>
              <a:rPr lang="fr-FR" sz="3600" dirty="0"/>
              <a:t> dans le dictionnaire si tu ne la connais pas.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 groupe de mots de cette phrase </a:t>
            </a:r>
            <a:r>
              <a:rPr lang="fr-FR" sz="3600" u="sng" dirty="0"/>
              <a:t>a été remplacé</a:t>
            </a:r>
            <a:r>
              <a:rPr lang="fr-FR" sz="3600" dirty="0"/>
              <a:t> par un complément circonstanciel de manière. 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625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dirty="0"/>
              <a:t>Il faut que tu cherches </a:t>
            </a:r>
            <a:r>
              <a:rPr lang="fr-FR" u="sng" dirty="0">
                <a:solidFill>
                  <a:schemeClr val="accent2"/>
                </a:solidFill>
              </a:rPr>
              <a:t>la</a:t>
            </a:r>
            <a:r>
              <a:rPr lang="fr-FR" u="sng" dirty="0"/>
              <a:t> </a:t>
            </a:r>
            <a:r>
              <a:rPr lang="fr-FR" u="sng" dirty="0">
                <a:solidFill>
                  <a:schemeClr val="accent2"/>
                </a:solidFill>
              </a:rPr>
              <a:t>définition</a:t>
            </a:r>
            <a:r>
              <a:rPr lang="fr-FR" dirty="0"/>
              <a:t> dans le dictionnaire si tu ne la connais pas.                           </a:t>
            </a:r>
            <a:r>
              <a:rPr lang="fr-FR" dirty="0">
                <a:solidFill>
                  <a:schemeClr val="accent2"/>
                </a:solidFill>
              </a:rPr>
              <a:t>CO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dirty="0"/>
              <a:t>Le groupe de mots de cette phrase </a:t>
            </a:r>
            <a:r>
              <a:rPr lang="fr-FR" u="sng" dirty="0">
                <a:solidFill>
                  <a:srgbClr val="FF0000"/>
                </a:solidFill>
              </a:rPr>
              <a:t>a été remplacé</a:t>
            </a:r>
            <a:r>
              <a:rPr lang="fr-FR" dirty="0"/>
              <a:t> par un complément circonstanciel de manière.                       </a:t>
            </a:r>
            <a:r>
              <a:rPr lang="fr-FR" dirty="0">
                <a:solidFill>
                  <a:srgbClr val="FF0000"/>
                </a:solidFill>
              </a:rPr>
              <a:t>Verbe</a:t>
            </a: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4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321</Words>
  <Application>Microsoft Office PowerPoint</Application>
  <PresentationFormat>Grand écran</PresentationFormat>
  <Paragraphs>74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2</vt:lpstr>
      <vt:lpstr>Quelle est la fonction de ce groupe ?</vt:lpstr>
      <vt:lpstr>Correction</vt:lpstr>
      <vt:lpstr>Quelle est la fonction de ce groupe ?</vt:lpstr>
      <vt:lpstr>Correction</vt:lpstr>
      <vt:lpstr>Quelle est la fonction de ce groupe ?</vt:lpstr>
      <vt:lpstr>Correction</vt:lpstr>
      <vt:lpstr>Quelle est la fonction de ce groupe ?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2022-02-15T13:55:52Z</dcterms:modified>
</cp:coreProperties>
</file>